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8" r:id="rId5"/>
    <p:sldId id="261" r:id="rId6"/>
    <p:sldId id="259" r:id="rId7"/>
    <p:sldId id="262" r:id="rId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2004184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2302387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1745329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3964952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1383005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558815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2329845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2341639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3784374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3924356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ADF3DC-338A-41E2-BB3C-370347574B95}" type="datetimeFigureOut">
              <a:rPr lang="es-CO" smtClean="0"/>
              <a:t>16/08/2012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9EA8F5D-0770-45F5-81EF-A8DFBCD902BB}" type="slidenum">
              <a:rPr lang="es-CO" smtClean="0"/>
              <a:t>‹Nº›</a:t>
            </a:fld>
            <a:endParaRPr lang="es-CO"/>
          </a:p>
        </p:txBody>
      </p:sp>
    </p:spTree>
    <p:extLst>
      <p:ext uri="{BB962C8B-B14F-4D97-AF65-F5344CB8AC3E}">
        <p14:creationId xmlns:p14="http://schemas.microsoft.com/office/powerpoint/2010/main" val="4290237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ADF3DC-338A-41E2-BB3C-370347574B95}" type="datetimeFigureOut">
              <a:rPr lang="es-CO" smtClean="0"/>
              <a:t>16/08/2012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EA8F5D-0770-45F5-81EF-A8DFBCD902BB}" type="slidenum">
              <a:rPr lang="es-CO" smtClean="0"/>
              <a:t>‹Nº›</a:t>
            </a:fld>
            <a:endParaRPr lang="es-CO"/>
          </a:p>
        </p:txBody>
      </p:sp>
    </p:spTree>
    <p:extLst>
      <p:ext uri="{BB962C8B-B14F-4D97-AF65-F5344CB8AC3E}">
        <p14:creationId xmlns:p14="http://schemas.microsoft.com/office/powerpoint/2010/main" val="2511163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43608" y="1484784"/>
            <a:ext cx="6728792" cy="4154016"/>
          </a:xfrm>
        </p:spPr>
        <p:txBody>
          <a:bodyPr/>
          <a:lstStyle/>
          <a:p>
            <a:endParaRPr lang="es-ES" dirty="0" smtClean="0">
              <a:latin typeface="Tempus Sans ITC" pitchFamily="82" charset="0"/>
            </a:endParaRPr>
          </a:p>
          <a:p>
            <a:r>
              <a:rPr lang="es-ES" b="1" dirty="0" smtClean="0">
                <a:solidFill>
                  <a:schemeClr val="tx1"/>
                </a:solidFill>
                <a:latin typeface="Tempus Sans ITC" pitchFamily="82" charset="0"/>
              </a:rPr>
              <a:t>Yuliana Andrea Mosquera c.</a:t>
            </a:r>
          </a:p>
          <a:p>
            <a:r>
              <a:rPr lang="es-ES" b="1" dirty="0" smtClean="0">
                <a:solidFill>
                  <a:schemeClr val="tx1"/>
                </a:solidFill>
                <a:latin typeface="Tempus Sans ITC" pitchFamily="82" charset="0"/>
              </a:rPr>
              <a:t>Maricela lozano Perea</a:t>
            </a:r>
          </a:p>
          <a:p>
            <a:r>
              <a:rPr lang="es-ES" b="1" dirty="0" smtClean="0">
                <a:solidFill>
                  <a:schemeClr val="tx1"/>
                </a:solidFill>
                <a:latin typeface="Tempus Sans ITC" pitchFamily="82" charset="0"/>
              </a:rPr>
              <a:t>10º2</a:t>
            </a:r>
            <a:endParaRPr lang="es-CO" b="1" dirty="0">
              <a:solidFill>
                <a:schemeClr val="tx1"/>
              </a:solidFill>
              <a:latin typeface="Tempus Sans ITC" pitchFamily="82" charset="0"/>
            </a:endParaRPr>
          </a:p>
        </p:txBody>
      </p:sp>
    </p:spTree>
    <p:extLst>
      <p:ext uri="{BB962C8B-B14F-4D97-AF65-F5344CB8AC3E}">
        <p14:creationId xmlns:p14="http://schemas.microsoft.com/office/powerpoint/2010/main" val="16274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subTitle" idx="1"/>
          </p:nvPr>
        </p:nvSpPr>
        <p:spPr>
          <a:xfrm>
            <a:off x="755576" y="836712"/>
            <a:ext cx="7344816" cy="4824536"/>
          </a:xfrm>
        </p:spPr>
        <p:txBody>
          <a:bodyPr>
            <a:normAutofit fontScale="92500"/>
          </a:bodyPr>
          <a:lstStyle/>
          <a:p>
            <a:r>
              <a:rPr lang="es-ES" b="1" dirty="0" smtClean="0">
                <a:solidFill>
                  <a:schemeClr val="tx1"/>
                </a:solidFill>
                <a:latin typeface="Tempus Sans ITC" pitchFamily="82" charset="0"/>
              </a:rPr>
              <a:t>Que es :</a:t>
            </a:r>
          </a:p>
          <a:p>
            <a:r>
              <a:rPr lang="es-ES" b="1" dirty="0" smtClean="0">
                <a:solidFill>
                  <a:schemeClr val="tx1"/>
                </a:solidFill>
                <a:latin typeface="Tempus Sans ITC" pitchFamily="82" charset="0"/>
              </a:rPr>
              <a:t>Son pequeñas programaciones en bloc de notas de Windows donde según escriben que son virus y hacen que tu computadora se apague entre otras cosas más pero no le afecta en nada a tu computadora, bueno los falsos pero los verdaderos si la descomponen  los virus falsos en realidad no son virus, sino cadenas de mensajes distribuidas a través del correo electrónico y las redes.</a:t>
            </a:r>
            <a:endParaRPr lang="es-CO" b="1" dirty="0">
              <a:solidFill>
                <a:schemeClr val="tx1"/>
              </a:solidFill>
              <a:latin typeface="Tempus Sans ITC" pitchFamily="82" charset="0"/>
            </a:endParaRPr>
          </a:p>
        </p:txBody>
      </p:sp>
    </p:spTree>
    <p:extLst>
      <p:ext uri="{BB962C8B-B14F-4D97-AF65-F5344CB8AC3E}">
        <p14:creationId xmlns:p14="http://schemas.microsoft.com/office/powerpoint/2010/main" val="3820252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55576" y="548680"/>
            <a:ext cx="7488832" cy="5162128"/>
          </a:xfrm>
        </p:spPr>
        <p:txBody>
          <a:bodyPr>
            <a:normAutofit fontScale="92500" lnSpcReduction="20000"/>
          </a:bodyPr>
          <a:lstStyle/>
          <a:p>
            <a:endParaRPr lang="es-ES" b="1" dirty="0">
              <a:solidFill>
                <a:schemeClr val="tx1"/>
              </a:solidFill>
              <a:latin typeface="Tempus Sans ITC" pitchFamily="82" charset="0"/>
            </a:endParaRPr>
          </a:p>
          <a:p>
            <a:r>
              <a:rPr lang="es-ES" b="1" dirty="0" smtClean="0">
                <a:solidFill>
                  <a:schemeClr val="tx1"/>
                </a:solidFill>
                <a:latin typeface="Tempus Sans ITC" pitchFamily="82" charset="0"/>
              </a:rPr>
              <a:t>Consecuencias.</a:t>
            </a:r>
          </a:p>
          <a:p>
            <a:endParaRPr lang="es-ES" b="1" dirty="0" smtClean="0">
              <a:solidFill>
                <a:schemeClr val="tx1"/>
              </a:solidFill>
              <a:latin typeface="Tempus Sans ITC" pitchFamily="82" charset="0"/>
            </a:endParaRPr>
          </a:p>
          <a:p>
            <a:pPr marL="457200" indent="-457200">
              <a:buFont typeface="Arial" pitchFamily="34" charset="0"/>
              <a:buChar char="•"/>
            </a:pPr>
            <a:r>
              <a:rPr lang="es-ES" b="1" dirty="0" smtClean="0">
                <a:solidFill>
                  <a:schemeClr val="tx1"/>
                </a:solidFill>
                <a:latin typeface="Tempus Sans ITC" pitchFamily="82" charset="0"/>
              </a:rPr>
              <a:t>Nunca ejecute algún programa sin haberlo revisado antes especialmente si lo recibimos por correo electrónico o lo descargamos de sitios Web de dudosa fiabilidad   </a:t>
            </a:r>
          </a:p>
          <a:p>
            <a:r>
              <a:rPr lang="es-ES" b="1" dirty="0" smtClean="0">
                <a:solidFill>
                  <a:schemeClr val="tx1"/>
                </a:solidFill>
                <a:latin typeface="Tempus Sans ITC" pitchFamily="82" charset="0"/>
              </a:rPr>
              <a:t>                                   </a:t>
            </a:r>
          </a:p>
          <a:p>
            <a:endParaRPr lang="es-ES" b="1" dirty="0" smtClean="0">
              <a:solidFill>
                <a:schemeClr val="tx1"/>
              </a:solidFill>
              <a:latin typeface="Tempus Sans ITC" pitchFamily="82" charset="0"/>
            </a:endParaRPr>
          </a:p>
          <a:p>
            <a:r>
              <a:rPr lang="es-ES" b="1" dirty="0" smtClean="0">
                <a:solidFill>
                  <a:schemeClr val="tx1"/>
                </a:solidFill>
                <a:latin typeface="Tempus Sans ITC" pitchFamily="82" charset="0"/>
              </a:rPr>
              <a:t>                                 </a:t>
            </a:r>
          </a:p>
          <a:p>
            <a:endParaRPr lang="es-CO" dirty="0"/>
          </a:p>
        </p:txBody>
      </p:sp>
    </p:spTree>
    <p:extLst>
      <p:ext uri="{BB962C8B-B14F-4D97-AF65-F5344CB8AC3E}">
        <p14:creationId xmlns:p14="http://schemas.microsoft.com/office/powerpoint/2010/main" val="2134367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87624" y="908720"/>
            <a:ext cx="6912768" cy="4752528"/>
          </a:xfrm>
        </p:spPr>
        <p:txBody>
          <a:bodyPr>
            <a:normAutofit lnSpcReduction="10000"/>
          </a:bodyPr>
          <a:lstStyle/>
          <a:p>
            <a:pPr marL="457200" indent="-457200">
              <a:buFont typeface="Arial" pitchFamily="34" charset="0"/>
              <a:buChar char="•"/>
            </a:pPr>
            <a:r>
              <a:rPr lang="es-ES" b="1" dirty="0">
                <a:solidFill>
                  <a:schemeClr val="tx1"/>
                </a:solidFill>
                <a:latin typeface="Tempus Sans ITC" pitchFamily="82" charset="0"/>
              </a:rPr>
              <a:t>En el caso de que otros usuarios utilicen su PC además de usted, trate de que todos sigan este consejo sin excepciones. Muchos usuarios viven probando cuánto software caiga en sus manos sin medir las consecuencias de dicho hábito. Se trata de un poco de sentido común no abra jamás ningún archivo adjunto no solicitado</a:t>
            </a:r>
          </a:p>
          <a:p>
            <a:endParaRPr lang="es-CO" b="1" dirty="0">
              <a:solidFill>
                <a:schemeClr val="tx1"/>
              </a:solidFill>
            </a:endParaRPr>
          </a:p>
        </p:txBody>
      </p:sp>
    </p:spTree>
    <p:extLst>
      <p:ext uri="{BB962C8B-B14F-4D97-AF65-F5344CB8AC3E}">
        <p14:creationId xmlns:p14="http://schemas.microsoft.com/office/powerpoint/2010/main" val="943605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1560" y="548680"/>
            <a:ext cx="7488832" cy="5328592"/>
          </a:xfrm>
        </p:spPr>
        <p:txBody>
          <a:bodyPr>
            <a:normAutofit/>
          </a:bodyPr>
          <a:lstStyle/>
          <a:p>
            <a:endParaRPr lang="es-CO" b="1" dirty="0" smtClean="0">
              <a:solidFill>
                <a:schemeClr val="tx1"/>
              </a:solidFill>
              <a:latin typeface="Tempus Sans ITC" pitchFamily="82" charset="0"/>
            </a:endParaRPr>
          </a:p>
          <a:p>
            <a:r>
              <a:rPr lang="es-CO" b="1" dirty="0" smtClean="0">
                <a:solidFill>
                  <a:schemeClr val="tx1"/>
                </a:solidFill>
                <a:latin typeface="Tempus Sans ITC" pitchFamily="82" charset="0"/>
              </a:rPr>
              <a:t>Programas para combatir.</a:t>
            </a:r>
          </a:p>
          <a:p>
            <a:pPr marL="457200" indent="-457200">
              <a:buFont typeface="Arial" pitchFamily="34" charset="0"/>
              <a:buChar char="•"/>
            </a:pPr>
            <a:r>
              <a:rPr lang="es-CO" b="1" dirty="0" smtClean="0">
                <a:solidFill>
                  <a:schemeClr val="tx1"/>
                </a:solidFill>
                <a:latin typeface="Tempus Sans ITC" pitchFamily="82" charset="0"/>
              </a:rPr>
              <a:t>Pues </a:t>
            </a:r>
            <a:r>
              <a:rPr lang="es-CO" b="1" dirty="0">
                <a:solidFill>
                  <a:schemeClr val="tx1"/>
                </a:solidFill>
                <a:latin typeface="Tempus Sans ITC" pitchFamily="82" charset="0"/>
              </a:rPr>
              <a:t>bien, los falsos antivirus que soporta Remove Fake Antivirus son: Personal </a:t>
            </a:r>
            <a:r>
              <a:rPr lang="es-CO" b="1" dirty="0" smtClean="0">
                <a:solidFill>
                  <a:schemeClr val="tx1"/>
                </a:solidFill>
                <a:latin typeface="Tempus Sans ITC" pitchFamily="82" charset="0"/>
              </a:rPr>
              <a:t>Antivirus,Anti-Virus-1</a:t>
            </a:r>
            <a:r>
              <a:rPr lang="es-CO" b="1" dirty="0">
                <a:solidFill>
                  <a:schemeClr val="tx1"/>
                </a:solidFill>
                <a:latin typeface="Tempus Sans ITC" pitchFamily="82" charset="0"/>
              </a:rPr>
              <a:t>, Spyware Guard 2008, Antivirus 360, SystemGuard2009, Antivirus 2009, </a:t>
            </a:r>
            <a:r>
              <a:rPr lang="es-CO" b="1" dirty="0" smtClean="0">
                <a:solidFill>
                  <a:schemeClr val="tx1"/>
                </a:solidFill>
                <a:latin typeface="Tempus Sans ITC" pitchFamily="82" charset="0"/>
              </a:rPr>
              <a:t>Sistema </a:t>
            </a:r>
            <a:r>
              <a:rPr lang="es-CO" b="1" dirty="0">
                <a:solidFill>
                  <a:schemeClr val="tx1"/>
                </a:solidFill>
                <a:latin typeface="Tempus Sans ITC" pitchFamily="82" charset="0"/>
              </a:rPr>
              <a:t>Security, Antivirus 2010, Antivirus Pro 2009, y MS Antispyware </a:t>
            </a:r>
            <a:r>
              <a:rPr lang="es-CO" b="1" dirty="0" smtClean="0">
                <a:solidFill>
                  <a:schemeClr val="tx1"/>
                </a:solidFill>
                <a:latin typeface="Tempus Sans ITC" pitchFamily="82" charset="0"/>
              </a:rPr>
              <a:t>2009 son </a:t>
            </a:r>
            <a:r>
              <a:rPr lang="es-CO" b="1" dirty="0">
                <a:solidFill>
                  <a:schemeClr val="tx1"/>
                </a:solidFill>
                <a:latin typeface="Tempus Sans ITC" pitchFamily="82" charset="0"/>
              </a:rPr>
              <a:t>los </a:t>
            </a:r>
            <a:r>
              <a:rPr lang="es-CO" b="1" dirty="0" smtClean="0">
                <a:solidFill>
                  <a:schemeClr val="tx1"/>
                </a:solidFill>
                <a:latin typeface="Tempus Sans ITC" pitchFamily="82" charset="0"/>
              </a:rPr>
              <a:t>mas comunes</a:t>
            </a:r>
            <a:endParaRPr lang="es-CO" b="1" dirty="0">
              <a:solidFill>
                <a:schemeClr val="tx1"/>
              </a:solidFill>
              <a:latin typeface="Tempus Sans ITC" pitchFamily="82" charset="0"/>
            </a:endParaRPr>
          </a:p>
          <a:p>
            <a:endParaRPr lang="es-CO" b="1" dirty="0">
              <a:solidFill>
                <a:schemeClr val="tx1"/>
              </a:solidFill>
              <a:latin typeface="Tempus Sans ITC" pitchFamily="82" charset="0"/>
            </a:endParaRPr>
          </a:p>
        </p:txBody>
      </p:sp>
    </p:spTree>
    <p:extLst>
      <p:ext uri="{BB962C8B-B14F-4D97-AF65-F5344CB8AC3E}">
        <p14:creationId xmlns:p14="http://schemas.microsoft.com/office/powerpoint/2010/main" val="1174932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308221">
            <a:off x="611419" y="410598"/>
            <a:ext cx="2708502" cy="247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0818">
            <a:off x="5621039" y="379807"/>
            <a:ext cx="2288993" cy="2288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321023">
            <a:off x="817045" y="3634249"/>
            <a:ext cx="2555309" cy="229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150566">
            <a:off x="5205196" y="3450391"/>
            <a:ext cx="2528801" cy="2528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961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1988840"/>
            <a:ext cx="6400800" cy="2592288"/>
          </a:xfrm>
        </p:spPr>
        <p:txBody>
          <a:bodyPr/>
          <a:lstStyle/>
          <a:p>
            <a:r>
              <a:rPr lang="es-CO" b="1" dirty="0">
                <a:solidFill>
                  <a:schemeClr val="tx1"/>
                </a:solidFill>
                <a:latin typeface="Tempus Sans ITC" pitchFamily="82" charset="0"/>
              </a:rPr>
              <a:t>http://www.blogantivirus.com/remove-fake-antivirus-para-eliminar-los-falsos-antivirus</a:t>
            </a:r>
          </a:p>
        </p:txBody>
      </p:sp>
    </p:spTree>
    <p:extLst>
      <p:ext uri="{BB962C8B-B14F-4D97-AF65-F5344CB8AC3E}">
        <p14:creationId xmlns:p14="http://schemas.microsoft.com/office/powerpoint/2010/main" val="325338432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219</Words>
  <Application>Microsoft Office PowerPoint</Application>
  <PresentationFormat>Presentación en pantalla (4:3)</PresentationFormat>
  <Paragraphs>18</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SECRETARIA DE EDUCACION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IE GABRIEL GARCIA MARQUEZ </dc:creator>
  <cp:lastModifiedBy>IE GABRIEL GARCIA MARQUEZ </cp:lastModifiedBy>
  <cp:revision>6</cp:revision>
  <dcterms:created xsi:type="dcterms:W3CDTF">2012-08-16T12:06:41Z</dcterms:created>
  <dcterms:modified xsi:type="dcterms:W3CDTF">2012-08-16T19:00:24Z</dcterms:modified>
</cp:coreProperties>
</file>